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25203150" cy="18002250"/>
  <p:notesSz cx="36118800" cy="32461200"/>
  <p:custDataLst>
    <p:tags r:id="rId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1pPr>
    <a:lvl2pPr marL="390525" indent="66675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2pPr>
    <a:lvl3pPr marL="782638" indent="131763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3pPr>
    <a:lvl4pPr marL="1174750" indent="196850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4pPr>
    <a:lvl5pPr marL="1566863" indent="261938" algn="l" rtl="0" eaLnBrk="0" fontAlgn="base" hangingPunct="0">
      <a:spcBef>
        <a:spcPct val="0"/>
      </a:spcBef>
      <a:spcAft>
        <a:spcPct val="0"/>
      </a:spcAft>
      <a:defRPr sz="25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5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70">
          <p15:clr>
            <a:srgbClr val="A4A3A4"/>
          </p15:clr>
        </p15:guide>
        <p15:guide id="2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33"/>
    <a:srgbClr val="FF9900"/>
    <a:srgbClr val="FFCCFF"/>
    <a:srgbClr val="CC99FF"/>
    <a:srgbClr val="99CCFF"/>
    <a:srgbClr val="9999FF"/>
    <a:srgbClr val="9966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0" d="100"/>
          <a:sy n="50" d="100"/>
        </p:scale>
        <p:origin x="-222" y="-2550"/>
      </p:cViewPr>
      <p:guideLst>
        <p:guide orient="horz" pos="5670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445" y="5592614"/>
            <a:ext cx="21424268" cy="385893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8884" y="10201647"/>
            <a:ext cx="17645387" cy="4599839"/>
          </a:xfrm>
        </p:spPr>
        <p:txBody>
          <a:bodyPr/>
          <a:lstStyle>
            <a:lvl1pPr marL="0" indent="0" algn="ctr">
              <a:buNone/>
              <a:defRPr/>
            </a:lvl1pPr>
            <a:lvl2pPr marL="391866" indent="0" algn="ctr">
              <a:buNone/>
              <a:defRPr/>
            </a:lvl2pPr>
            <a:lvl3pPr marL="783732" indent="0" algn="ctr">
              <a:buNone/>
              <a:defRPr/>
            </a:lvl3pPr>
            <a:lvl4pPr marL="1175598" indent="0" algn="ctr">
              <a:buNone/>
              <a:defRPr/>
            </a:lvl4pPr>
            <a:lvl5pPr marL="1567464" indent="0" algn="ctr">
              <a:buNone/>
              <a:defRPr/>
            </a:lvl5pPr>
            <a:lvl6pPr marL="1959331" indent="0" algn="ctr">
              <a:buNone/>
              <a:defRPr/>
            </a:lvl6pPr>
            <a:lvl7pPr marL="2351197" indent="0" algn="ctr">
              <a:buNone/>
              <a:defRPr/>
            </a:lvl7pPr>
            <a:lvl8pPr marL="2743063" indent="0" algn="ctr">
              <a:buNone/>
              <a:defRPr/>
            </a:lvl8pPr>
            <a:lvl9pPr marL="313492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DFF9A4-FB8A-4688-A8A5-09FBC18AFF0A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8EBA32-7F1A-4BF8-A2F9-D082600D0948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3875" y="720682"/>
            <a:ext cx="5668324" cy="15360376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956" y="720682"/>
            <a:ext cx="16631055" cy="153603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4A7DF1-F1A3-433C-BC06-63EBE053A43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8A412-4D60-4546-84E7-38FC9CA0AF7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868" y="11567622"/>
            <a:ext cx="21420290" cy="3575816"/>
          </a:xfrm>
        </p:spPr>
        <p:txBody>
          <a:bodyPr anchor="t"/>
          <a:lstStyle>
            <a:lvl1pPr algn="l">
              <a:defRPr sz="34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2868" y="7629634"/>
            <a:ext cx="21420290" cy="3937993"/>
          </a:xfrm>
        </p:spPr>
        <p:txBody>
          <a:bodyPr anchor="b"/>
          <a:lstStyle>
            <a:lvl1pPr marL="0" indent="0">
              <a:buNone/>
              <a:defRPr sz="1700"/>
            </a:lvl1pPr>
            <a:lvl2pPr marL="391866" indent="0">
              <a:buNone/>
              <a:defRPr sz="1500"/>
            </a:lvl2pPr>
            <a:lvl3pPr marL="783732" indent="0">
              <a:buNone/>
              <a:defRPr sz="1400"/>
            </a:lvl3pPr>
            <a:lvl4pPr marL="1175598" indent="0">
              <a:buNone/>
              <a:defRPr sz="1200"/>
            </a:lvl4pPr>
            <a:lvl5pPr marL="1567464" indent="0">
              <a:buNone/>
              <a:defRPr sz="1200"/>
            </a:lvl5pPr>
            <a:lvl6pPr marL="1959331" indent="0">
              <a:buNone/>
              <a:defRPr sz="1200"/>
            </a:lvl6pPr>
            <a:lvl7pPr marL="2351197" indent="0">
              <a:buNone/>
              <a:defRPr sz="1200"/>
            </a:lvl7pPr>
            <a:lvl8pPr marL="2743063" indent="0">
              <a:buNone/>
              <a:defRPr sz="1200"/>
            </a:lvl8pPr>
            <a:lvl9pPr marL="313492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47251E-4926-40AC-8D77-C65E9871E683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954" y="4200894"/>
            <a:ext cx="11149688" cy="118801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792511" y="4200894"/>
            <a:ext cx="11149689" cy="1188016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6CE17-FAF7-4037-937A-58C84CA3C08D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955" y="4029918"/>
            <a:ext cx="11133777" cy="167851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66" indent="0">
              <a:buNone/>
              <a:defRPr sz="1700" b="1"/>
            </a:lvl2pPr>
            <a:lvl3pPr marL="783732" indent="0">
              <a:buNone/>
              <a:defRPr sz="1500" b="1"/>
            </a:lvl3pPr>
            <a:lvl4pPr marL="1175598" indent="0">
              <a:buNone/>
              <a:defRPr sz="1400" b="1"/>
            </a:lvl4pPr>
            <a:lvl5pPr marL="1567464" indent="0">
              <a:buNone/>
              <a:defRPr sz="1400" b="1"/>
            </a:lvl5pPr>
            <a:lvl6pPr marL="1959331" indent="0">
              <a:buNone/>
              <a:defRPr sz="1400" b="1"/>
            </a:lvl6pPr>
            <a:lvl7pPr marL="2351197" indent="0">
              <a:buNone/>
              <a:defRPr sz="1400" b="1"/>
            </a:lvl7pPr>
            <a:lvl8pPr marL="2743063" indent="0">
              <a:buNone/>
              <a:defRPr sz="1400" b="1"/>
            </a:lvl8pPr>
            <a:lvl9pPr marL="3134929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955" y="5708435"/>
            <a:ext cx="11133777" cy="1037262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4445" y="4029918"/>
            <a:ext cx="11137755" cy="1678518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1866" indent="0">
              <a:buNone/>
              <a:defRPr sz="1700" b="1"/>
            </a:lvl2pPr>
            <a:lvl3pPr marL="783732" indent="0">
              <a:buNone/>
              <a:defRPr sz="1500" b="1"/>
            </a:lvl3pPr>
            <a:lvl4pPr marL="1175598" indent="0">
              <a:buNone/>
              <a:defRPr sz="1400" b="1"/>
            </a:lvl4pPr>
            <a:lvl5pPr marL="1567464" indent="0">
              <a:buNone/>
              <a:defRPr sz="1400" b="1"/>
            </a:lvl5pPr>
            <a:lvl6pPr marL="1959331" indent="0">
              <a:buNone/>
              <a:defRPr sz="1400" b="1"/>
            </a:lvl6pPr>
            <a:lvl7pPr marL="2351197" indent="0">
              <a:buNone/>
              <a:defRPr sz="1400" b="1"/>
            </a:lvl7pPr>
            <a:lvl8pPr marL="2743063" indent="0">
              <a:buNone/>
              <a:defRPr sz="1400" b="1"/>
            </a:lvl8pPr>
            <a:lvl9pPr marL="3134929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4445" y="5708435"/>
            <a:ext cx="11137755" cy="10372621"/>
          </a:xfrm>
        </p:spPr>
        <p:txBody>
          <a:bodyPr/>
          <a:lstStyle>
            <a:lvl1pPr>
              <a:defRPr sz="2100"/>
            </a:lvl1pPr>
            <a:lvl2pPr>
              <a:defRPr sz="1700"/>
            </a:lvl2pPr>
            <a:lvl3pPr>
              <a:defRPr sz="15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BD278-2F9D-4EB2-AC79-F1EDC317B03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5F581-6F7D-4299-8F2A-D2C840C60855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EB905-28E8-4CDB-80F0-8046A2B5642F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955" y="717006"/>
            <a:ext cx="8289673" cy="3050014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941" y="717001"/>
            <a:ext cx="14089261" cy="15364053"/>
          </a:xfrm>
        </p:spPr>
        <p:txBody>
          <a:bodyPr/>
          <a:lstStyle>
            <a:lvl1pPr>
              <a:defRPr sz="2700"/>
            </a:lvl1pPr>
            <a:lvl2pPr>
              <a:defRPr sz="2400"/>
            </a:lvl2pPr>
            <a:lvl3pPr>
              <a:defRPr sz="21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955" y="3767021"/>
            <a:ext cx="8289673" cy="12314039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00"/>
            </a:lvl2pPr>
            <a:lvl3pPr marL="783732" indent="0">
              <a:buNone/>
              <a:defRPr sz="900"/>
            </a:lvl3pPr>
            <a:lvl4pPr marL="1175598" indent="0">
              <a:buNone/>
              <a:defRPr sz="800"/>
            </a:lvl4pPr>
            <a:lvl5pPr marL="1567464" indent="0">
              <a:buNone/>
              <a:defRPr sz="800"/>
            </a:lvl5pPr>
            <a:lvl6pPr marL="1959331" indent="0">
              <a:buNone/>
              <a:defRPr sz="800"/>
            </a:lvl6pPr>
            <a:lvl7pPr marL="2351197" indent="0">
              <a:buNone/>
              <a:defRPr sz="800"/>
            </a:lvl7pPr>
            <a:lvl8pPr marL="2743063" indent="0">
              <a:buNone/>
              <a:defRPr sz="800"/>
            </a:lvl8pPr>
            <a:lvl9pPr marL="313492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6C2FF2-34B7-473B-9A9F-AB06C760FF42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93" y="12600842"/>
            <a:ext cx="15123481" cy="1489158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93" y="1608658"/>
            <a:ext cx="15123481" cy="10800982"/>
          </a:xfrm>
        </p:spPr>
        <p:txBody>
          <a:bodyPr/>
          <a:lstStyle>
            <a:lvl1pPr marL="0" indent="0">
              <a:buNone/>
              <a:defRPr sz="2700"/>
            </a:lvl1pPr>
            <a:lvl2pPr marL="391866" indent="0">
              <a:buNone/>
              <a:defRPr sz="2400"/>
            </a:lvl2pPr>
            <a:lvl3pPr marL="783732" indent="0">
              <a:buNone/>
              <a:defRPr sz="2100"/>
            </a:lvl3pPr>
            <a:lvl4pPr marL="1175598" indent="0">
              <a:buNone/>
              <a:defRPr sz="1700"/>
            </a:lvl4pPr>
            <a:lvl5pPr marL="1567464" indent="0">
              <a:buNone/>
              <a:defRPr sz="1700"/>
            </a:lvl5pPr>
            <a:lvl6pPr marL="1959331" indent="0">
              <a:buNone/>
              <a:defRPr sz="1700"/>
            </a:lvl6pPr>
            <a:lvl7pPr marL="2351197" indent="0">
              <a:buNone/>
              <a:defRPr sz="1700"/>
            </a:lvl7pPr>
            <a:lvl8pPr marL="2743063" indent="0">
              <a:buNone/>
              <a:defRPr sz="1700"/>
            </a:lvl8pPr>
            <a:lvl9pPr marL="3134929" indent="0">
              <a:buNone/>
              <a:defRPr sz="17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93" y="14089997"/>
            <a:ext cx="15123481" cy="2112398"/>
          </a:xfrm>
        </p:spPr>
        <p:txBody>
          <a:bodyPr/>
          <a:lstStyle>
            <a:lvl1pPr marL="0" indent="0">
              <a:buNone/>
              <a:defRPr sz="1200"/>
            </a:lvl1pPr>
            <a:lvl2pPr marL="391866" indent="0">
              <a:buNone/>
              <a:defRPr sz="1000"/>
            </a:lvl2pPr>
            <a:lvl3pPr marL="783732" indent="0">
              <a:buNone/>
              <a:defRPr sz="900"/>
            </a:lvl3pPr>
            <a:lvl4pPr marL="1175598" indent="0">
              <a:buNone/>
              <a:defRPr sz="800"/>
            </a:lvl4pPr>
            <a:lvl5pPr marL="1567464" indent="0">
              <a:buNone/>
              <a:defRPr sz="800"/>
            </a:lvl5pPr>
            <a:lvl6pPr marL="1959331" indent="0">
              <a:buNone/>
              <a:defRPr sz="800"/>
            </a:lvl6pPr>
            <a:lvl7pPr marL="2351197" indent="0">
              <a:buNone/>
              <a:defRPr sz="800"/>
            </a:lvl7pPr>
            <a:lvl8pPr marL="2743063" indent="0">
              <a:buNone/>
              <a:defRPr sz="800"/>
            </a:lvl8pPr>
            <a:lvl9pPr marL="3134929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F35E1-4847-4FE1-A5C0-A97B7EA84AA0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60475" y="722313"/>
            <a:ext cx="226822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5397" tIns="62699" rIns="125397" bIns="6269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60475" y="4202113"/>
            <a:ext cx="22682200" cy="11879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25397" tIns="62699" rIns="125397" bIns="626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260475" y="16394113"/>
            <a:ext cx="58801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397" tIns="62699" rIns="125397" bIns="6269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9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612188" y="16394113"/>
            <a:ext cx="7978775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397" tIns="62699" rIns="125397" bIns="62699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9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8062575" y="16394113"/>
            <a:ext cx="5880100" cy="1249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25397" tIns="62699" rIns="125397" bIns="6269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900"/>
            </a:lvl1pPr>
          </a:lstStyle>
          <a:p>
            <a:pPr>
              <a:defRPr/>
            </a:pPr>
            <a:fld id="{95990577-AC05-4D12-8D6E-DD06C5A40D99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54125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+mj-lt"/>
          <a:ea typeface="+mj-ea"/>
          <a:cs typeface="+mj-cs"/>
        </a:defRPr>
      </a:lvl1pPr>
      <a:lvl2pPr algn="ctr" defTabSz="1254125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2pPr>
      <a:lvl3pPr algn="ctr" defTabSz="1254125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3pPr>
      <a:lvl4pPr algn="ctr" defTabSz="1254125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4pPr>
      <a:lvl5pPr algn="ctr" defTabSz="1254125" rtl="0" eaLnBrk="0" fontAlgn="base" hangingPunct="0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5pPr>
      <a:lvl6pPr marL="391866" algn="ctr" defTabSz="1254516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6pPr>
      <a:lvl7pPr marL="783732" algn="ctr" defTabSz="1254516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7pPr>
      <a:lvl8pPr marL="1175598" algn="ctr" defTabSz="1254516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8pPr>
      <a:lvl9pPr marL="1567464" algn="ctr" defTabSz="1254516" rtl="0" fontAlgn="base">
        <a:spcBef>
          <a:spcPct val="0"/>
        </a:spcBef>
        <a:spcAft>
          <a:spcPct val="0"/>
        </a:spcAft>
        <a:defRPr sz="6000">
          <a:solidFill>
            <a:schemeClr val="tx2"/>
          </a:solidFill>
          <a:latin typeface="Arial" charset="0"/>
        </a:defRPr>
      </a:lvl9pPr>
    </p:titleStyle>
    <p:bodyStyle>
      <a:lvl1pPr marL="469900" indent="-469900" algn="l" defTabSz="1254125" rtl="0" eaLnBrk="0" fontAlgn="base" hangingPunct="0">
        <a:spcBef>
          <a:spcPct val="20000"/>
        </a:spcBef>
        <a:spcAft>
          <a:spcPct val="0"/>
        </a:spcAft>
        <a:buChar char="•"/>
        <a:defRPr sz="4400">
          <a:solidFill>
            <a:schemeClr val="tx1"/>
          </a:solidFill>
          <a:latin typeface="+mn-lt"/>
          <a:ea typeface="+mn-ea"/>
          <a:cs typeface="+mn-cs"/>
        </a:defRPr>
      </a:lvl1pPr>
      <a:lvl2pPr marL="1017588" indent="-390525" algn="l" defTabSz="1254125" rtl="0" eaLnBrk="0" fontAlgn="base" hangingPunct="0">
        <a:spcBef>
          <a:spcPct val="20000"/>
        </a:spcBef>
        <a:spcAft>
          <a:spcPct val="0"/>
        </a:spcAft>
        <a:buChar char="–"/>
        <a:defRPr sz="3900">
          <a:solidFill>
            <a:schemeClr val="tx1"/>
          </a:solidFill>
          <a:latin typeface="+mn-lt"/>
        </a:defRPr>
      </a:lvl2pPr>
      <a:lvl3pPr marL="1566863" indent="-312738" algn="l" defTabSz="1254125" rtl="0" eaLnBrk="0" fontAlgn="base" hangingPunct="0">
        <a:spcBef>
          <a:spcPct val="20000"/>
        </a:spcBef>
        <a:spcAft>
          <a:spcPct val="0"/>
        </a:spcAft>
        <a:buChar char="•"/>
        <a:defRPr sz="3300">
          <a:solidFill>
            <a:schemeClr val="tx1"/>
          </a:solidFill>
          <a:latin typeface="+mn-lt"/>
        </a:defRPr>
      </a:lvl3pPr>
      <a:lvl4pPr marL="2193925" indent="-312738" algn="l" defTabSz="1254125" rtl="0" eaLnBrk="0" fontAlgn="base" hangingPunct="0">
        <a:spcBef>
          <a:spcPct val="20000"/>
        </a:spcBef>
        <a:spcAft>
          <a:spcPct val="0"/>
        </a:spcAft>
        <a:buChar char="–"/>
        <a:defRPr sz="2700">
          <a:solidFill>
            <a:schemeClr val="tx1"/>
          </a:solidFill>
          <a:latin typeface="+mn-lt"/>
        </a:defRPr>
      </a:lvl4pPr>
      <a:lvl5pPr marL="2820988" indent="-312738" algn="l" defTabSz="1254125" rtl="0" eaLnBrk="0" fontAlgn="base" hangingPunct="0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5pPr>
      <a:lvl6pPr marL="3213846" indent="-314310" algn="l" defTabSz="1254516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6pPr>
      <a:lvl7pPr marL="3605713" indent="-314310" algn="l" defTabSz="1254516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7pPr>
      <a:lvl8pPr marL="3997579" indent="-314310" algn="l" defTabSz="1254516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8pPr>
      <a:lvl9pPr marL="4389445" indent="-314310" algn="l" defTabSz="1254516" rtl="0" fontAlgn="base">
        <a:spcBef>
          <a:spcPct val="20000"/>
        </a:spcBef>
        <a:spcAft>
          <a:spcPct val="0"/>
        </a:spcAft>
        <a:buChar char="»"/>
        <a:defRPr sz="27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91866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83732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75598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67464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59331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351197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063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134929" algn="l" defTabSz="783732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4.xml"/><Relationship Id="rId7" Type="http://schemas.openxmlformats.org/officeDocument/2006/relationships/image" Target="../media/image2.png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image" Target="../media/image1.jpeg"/><Relationship Id="rId5" Type="http://schemas.openxmlformats.org/officeDocument/2006/relationships/slideLayout" Target="../slideLayouts/slideLayout2.xml"/><Relationship Id="rId10" Type="http://schemas.openxmlformats.org/officeDocument/2006/relationships/image" Target="../media/image5.png"/><Relationship Id="rId4" Type="http://schemas.openxmlformats.org/officeDocument/2006/relationships/tags" Target="../tags/tag5.xml"/><Relationship Id="rId9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2847975" y="0"/>
            <a:ext cx="19335750" cy="2484438"/>
          </a:xfrm>
          <a:blipFill dpi="0" rotWithShape="1">
            <a:blip r:embed="rId6" cstate="print"/>
            <a:srcRect/>
            <a:tile tx="0" ty="0" sx="100000" sy="100000" flip="none" algn="tl"/>
          </a:blipFill>
        </p:spPr>
        <p:txBody>
          <a:bodyPr/>
          <a:lstStyle/>
          <a:p>
            <a:br>
              <a:rPr lang="fr-FR" altLang="fr-FR" sz="2700" b="1" dirty="0">
                <a:solidFill>
                  <a:schemeClr val="tx1"/>
                </a:solidFill>
              </a:rPr>
            </a:br>
            <a:r>
              <a:rPr lang="fr-FR" altLang="fr-FR" sz="2700" b="1" dirty="0">
                <a:solidFill>
                  <a:schemeClr val="tx1"/>
                </a:solidFill>
              </a:rPr>
              <a:t>Université Batna 2 - Institut d'Hygiène et Sécurité - Département Environnement</a:t>
            </a:r>
            <a:br>
              <a:rPr lang="en-US" altLang="en-US" sz="2200" b="1" dirty="0">
                <a:solidFill>
                  <a:schemeClr val="tx1"/>
                </a:solidFill>
              </a:rPr>
            </a:br>
            <a:r>
              <a:rPr lang="fr-FR" altLang="fr-FR" sz="2400" b="1" i="1" dirty="0"/>
              <a:t>Mémoire </a:t>
            </a:r>
            <a:r>
              <a:rPr lang="fr-FR" altLang="fr-FR" sz="2400" b="1" i="1"/>
              <a:t>de Master en : Maitrise des Risques Environnementaux </a:t>
            </a:r>
            <a:br>
              <a:rPr lang="fr-FR" altLang="fr-FR" sz="2400" i="1" dirty="0"/>
            </a:br>
            <a:r>
              <a:rPr lang="fr-FR" altLang="fr-FR" sz="2400" b="1" i="1" dirty="0"/>
              <a:t>Thème</a:t>
            </a:r>
            <a:br>
              <a:rPr lang="fr-FR" altLang="fr-FR" sz="2400" b="1" i="1" dirty="0"/>
            </a:br>
            <a:r>
              <a:rPr lang="fr-FR" altLang="fr-FR" sz="2400" b="1" i="1" dirty="0"/>
              <a:t>……………………………………</a:t>
            </a:r>
            <a:br>
              <a:rPr lang="fr-FR" altLang="fr-FR" sz="2400" i="1" dirty="0"/>
            </a:br>
            <a:br>
              <a:rPr lang="fr-FR" altLang="fr-FR" sz="2400" i="1" dirty="0"/>
            </a:br>
            <a:r>
              <a:rPr lang="fr-FR" altLang="fr-FR" sz="2400" b="1" i="1" dirty="0"/>
              <a:t>Présenté par :………………….</a:t>
            </a:r>
            <a:br>
              <a:rPr lang="fr-FR" altLang="fr-FR" sz="2400" b="1" i="1" dirty="0"/>
            </a:br>
            <a:endParaRPr lang="en-US" altLang="en-US" sz="2200" b="1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257175" y="2752725"/>
            <a:ext cx="9036050" cy="3163888"/>
          </a:xfrm>
          <a:solidFill>
            <a:srgbClr val="99CCFF"/>
          </a:solidFill>
        </p:spPr>
        <p:txBody>
          <a:bodyPr/>
          <a:lstStyle/>
          <a:p>
            <a:pPr marL="470784" indent="-470784" defTabSz="1254516">
              <a:buFontTx/>
              <a:buNone/>
              <a:defRPr/>
            </a:pPr>
            <a:r>
              <a:rPr lang="en-US" altLang="en-US" sz="2000" b="1" i="1" dirty="0"/>
              <a:t>Résumé:</a:t>
            </a:r>
          </a:p>
          <a:p>
            <a:pPr marL="0" indent="0" defTabSz="1254516">
              <a:buFontTx/>
              <a:buNone/>
              <a:defRPr/>
            </a:pPr>
            <a:r>
              <a:rPr lang="fr-FR" altLang="en-US" sz="2000" dirty="0"/>
              <a:t>………………………………………………………………………………………</a:t>
            </a:r>
            <a:r>
              <a:rPr lang="fr-FR" altLang="en-US" sz="1800" dirty="0"/>
              <a:t>……</a:t>
            </a:r>
            <a:r>
              <a:rPr lang="fr-FR" altLang="en-US" sz="1800" i="1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0" indent="0" defTabSz="1254516">
              <a:buFontTx/>
              <a:buNone/>
              <a:defRPr/>
            </a:pPr>
            <a:r>
              <a:rPr lang="fr-FR" sz="1800" dirty="0">
                <a:solidFill>
                  <a:schemeClr val="tx2"/>
                </a:solidFill>
                <a:cs typeface="Calibri" pitchFamily="34" charset="0"/>
              </a:rPr>
              <a:t>…………................................................................................................................................................</a:t>
            </a: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...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marL="470784" indent="-470784" defTabSz="1254516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………….......……………………………………………………………………………………………………………....................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en-US" altLang="en-US" sz="1500" dirty="0"/>
          </a:p>
        </p:txBody>
      </p:sp>
      <p:pic>
        <p:nvPicPr>
          <p:cNvPr id="2052" name="Picture 84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3375" y="10334625"/>
            <a:ext cx="9131300" cy="715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 bwMode="auto">
          <a:xfrm>
            <a:off x="266700" y="6105525"/>
            <a:ext cx="9142413" cy="3124200"/>
          </a:xfrm>
          <a:prstGeom prst="rect">
            <a:avLst/>
          </a:prstGeom>
          <a:solidFill>
            <a:srgbClr val="FFCCFF"/>
          </a:solidFill>
          <a:ln w="9525">
            <a:noFill/>
            <a:miter lim="800000"/>
            <a:headEnd/>
            <a:tailEnd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lIns="125397" tIns="62699" rIns="125397" bIns="62699"/>
          <a:lstStyle/>
          <a:p>
            <a:pPr>
              <a:defRPr/>
            </a:pPr>
            <a:r>
              <a:rPr lang="fr-FR" sz="2000" b="1" i="1" dirty="0"/>
              <a:t>Cadre de l'étude</a:t>
            </a:r>
          </a:p>
          <a:p>
            <a:pPr>
              <a:defRPr/>
            </a:pPr>
            <a:endParaRPr lang="fr-FR" sz="1200" dirty="0"/>
          </a:p>
          <a:p>
            <a:pPr>
              <a:defRPr/>
            </a:pPr>
            <a:r>
              <a:rPr lang="fr-FR" sz="12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r>
              <a:rPr lang="fr-FR" sz="1200" b="1" dirty="0"/>
              <a:t>…</a:t>
            </a:r>
            <a:r>
              <a:rPr lang="fr-FR" sz="1200" dirty="0"/>
              <a:t>……………</a:t>
            </a:r>
          </a:p>
          <a:p>
            <a:pPr>
              <a:defRPr/>
            </a:pPr>
            <a:endParaRPr lang="fr-FR" sz="900" dirty="0"/>
          </a:p>
          <a:p>
            <a:pPr>
              <a:defRPr/>
            </a:pPr>
            <a:r>
              <a:rPr lang="fr-FR" sz="900" dirty="0"/>
              <a:t>…</a:t>
            </a:r>
            <a:r>
              <a:rPr lang="fr-FR" sz="1200" dirty="0"/>
              <a:t>……………………………………………………………………………………………………………………………………………………</a:t>
            </a:r>
            <a:endParaRPr lang="fr-FR" sz="1500" dirty="0"/>
          </a:p>
          <a:p>
            <a:pPr>
              <a:defRPr/>
            </a:pPr>
            <a:endParaRPr lang="fr-FR" sz="2000" b="1" i="1" dirty="0">
              <a:solidFill>
                <a:srgbClr val="C00000"/>
              </a:solidFill>
            </a:endParaRPr>
          </a:p>
          <a:p>
            <a:pPr>
              <a:defRPr/>
            </a:pPr>
            <a:r>
              <a:rPr lang="fr-FR" sz="2000" b="1" i="1" dirty="0"/>
              <a:t>Objectifs de l'étude</a:t>
            </a:r>
          </a:p>
          <a:p>
            <a:pPr>
              <a:defRPr/>
            </a:pPr>
            <a:r>
              <a:rPr lang="fr-FR" sz="1400" dirty="0"/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 </a:t>
            </a:r>
            <a:r>
              <a:rPr lang="fr-FR" sz="1600" b="1" dirty="0">
                <a:solidFill>
                  <a:schemeClr val="tx2"/>
                </a:solidFill>
                <a:latin typeface="+mn-lt"/>
                <a:cs typeface="Calibri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  <a:endParaRPr lang="fr-FR" sz="1400" b="1" i="1" dirty="0"/>
          </a:p>
        </p:txBody>
      </p:sp>
      <p:pic>
        <p:nvPicPr>
          <p:cNvPr id="2054" name="Picture 5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0"/>
            <a:ext cx="3089275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5" name="ZoneTexte 26"/>
          <p:cNvSpPr>
            <a:spLocks noChangeArrowheads="1"/>
          </p:cNvSpPr>
          <p:nvPr/>
        </p:nvSpPr>
        <p:spPr bwMode="auto">
          <a:xfrm>
            <a:off x="158750" y="9469438"/>
            <a:ext cx="9166225" cy="598487"/>
          </a:xfrm>
          <a:prstGeom prst="roundRect">
            <a:avLst>
              <a:gd name="adj" fmla="val 16667"/>
            </a:avLst>
          </a:prstGeom>
          <a:solidFill>
            <a:srgbClr val="CCFF33"/>
          </a:solidFill>
          <a:ln w="9525">
            <a:noFill/>
            <a:round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pPr algn="ctr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</a:pPr>
            <a:r>
              <a:rPr lang="fr-FR" sz="2000" b="1" i="1"/>
              <a:t>Méthode ou méthodologie d'étude </a:t>
            </a:r>
            <a:endParaRPr lang="fr-FR" sz="2100" i="1"/>
          </a:p>
        </p:txBody>
      </p:sp>
      <p:sp>
        <p:nvSpPr>
          <p:cNvPr id="2056" name="ZoneTexte 27"/>
          <p:cNvSpPr txBox="1">
            <a:spLocks noChangeArrowheads="1"/>
          </p:cNvSpPr>
          <p:nvPr/>
        </p:nvSpPr>
        <p:spPr bwMode="auto">
          <a:xfrm>
            <a:off x="9934575" y="2778125"/>
            <a:ext cx="786765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8373" tIns="39187" rIns="78373" bIns="39187">
            <a:spAutoFit/>
          </a:bodyPr>
          <a:lstStyle/>
          <a:p>
            <a:endParaRPr lang="fr-FR"/>
          </a:p>
        </p:txBody>
      </p:sp>
      <p:sp>
        <p:nvSpPr>
          <p:cNvPr id="29" name="Rectangle 135"/>
          <p:cNvSpPr>
            <a:spLocks noChangeArrowheads="1"/>
          </p:cNvSpPr>
          <p:nvPr/>
        </p:nvSpPr>
        <p:spPr bwMode="auto">
          <a:xfrm>
            <a:off x="10982325" y="2714625"/>
            <a:ext cx="10915650" cy="632350"/>
          </a:xfrm>
          <a:prstGeom prst="roundRect">
            <a:avLst/>
          </a:prstGeom>
          <a:solidFill>
            <a:srgbClr val="CCFF33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5959" tIns="42980" rIns="85959" bIns="42980">
            <a:spAutoFit/>
          </a:bodyPr>
          <a:lstStyle/>
          <a:p>
            <a:pPr algn="ctr" defTabSz="3480533">
              <a:lnSpc>
                <a:spcPct val="150000"/>
              </a:lnSpc>
              <a:spcBef>
                <a:spcPct val="50000"/>
              </a:spcBef>
              <a:defRPr/>
            </a:pPr>
            <a:r>
              <a:rPr lang="en-US" sz="2400" b="1" i="1" dirty="0">
                <a:solidFill>
                  <a:schemeClr val="tx1"/>
                </a:solidFill>
              </a:rPr>
              <a:t>Etude de cas</a:t>
            </a:r>
          </a:p>
        </p:txBody>
      </p:sp>
      <p:sp>
        <p:nvSpPr>
          <p:cNvPr id="30" name="Rectangle 27"/>
          <p:cNvSpPr>
            <a:spLocks noChangeArrowheads="1"/>
          </p:cNvSpPr>
          <p:nvPr/>
        </p:nvSpPr>
        <p:spPr bwMode="auto">
          <a:xfrm>
            <a:off x="9734550" y="3524515"/>
            <a:ext cx="10182225" cy="5934554"/>
          </a:xfrm>
          <a:prstGeom prst="rect">
            <a:avLst/>
          </a:prstGeom>
          <a:solidFill>
            <a:srgbClr val="92D050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5959" tIns="42980" rIns="85959" bIns="42980" anchor="ctr">
            <a:spAutoFit/>
          </a:bodyPr>
          <a:lstStyle/>
          <a:p>
            <a:pPr>
              <a:defRPr/>
            </a:pPr>
            <a:r>
              <a:rPr lang="fr-FR" sz="2000" b="1" i="1" dirty="0">
                <a:solidFill>
                  <a:schemeClr val="tx2"/>
                </a:solidFill>
                <a:cs typeface="Calibri" pitchFamily="34" charset="0"/>
              </a:rPr>
              <a:t>Présentation du cas</a:t>
            </a:r>
          </a:p>
          <a:p>
            <a:pPr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..............................................................................................................................................................................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………….......…………………………………………………………………………………………………………….................... 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………….......</a:t>
            </a:r>
            <a:endParaRPr lang="en-GB" sz="1500" b="1" dirty="0">
              <a:solidFill>
                <a:schemeClr val="tx2"/>
              </a:solidFill>
            </a:endParaRPr>
          </a:p>
        </p:txBody>
      </p:sp>
      <p:pic>
        <p:nvPicPr>
          <p:cNvPr id="32" name="Image 31"/>
          <p:cNvPicPr/>
          <p:nvPr/>
        </p:nvPicPr>
        <p:blipFill>
          <a:blip r:embed="rId9" cstate="print"/>
          <a:srcRect l="14195" t="49202" r="47471" b="5813"/>
          <a:stretch>
            <a:fillRect/>
          </a:stretch>
        </p:blipFill>
        <p:spPr bwMode="auto">
          <a:xfrm>
            <a:off x="19840575" y="3819525"/>
            <a:ext cx="4752974" cy="53086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sp>
        <p:nvSpPr>
          <p:cNvPr id="33" name="Rectangle 173"/>
          <p:cNvSpPr>
            <a:spLocks noChangeArrowheads="1"/>
          </p:cNvSpPr>
          <p:nvPr/>
        </p:nvSpPr>
        <p:spPr bwMode="auto">
          <a:xfrm>
            <a:off x="9753600" y="9686926"/>
            <a:ext cx="8334375" cy="7781214"/>
          </a:xfrm>
          <a:prstGeom prst="rect">
            <a:avLst/>
          </a:prstGeom>
          <a:solidFill>
            <a:srgbClr val="99CC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85959" tIns="42980" rIns="85959" bIns="42980">
            <a:spAutoFit/>
          </a:bodyPr>
          <a:lstStyle/>
          <a:p>
            <a:pPr algn="just">
              <a:buClr>
                <a:srgbClr val="C00000"/>
              </a:buClr>
              <a:defRPr/>
            </a:pPr>
            <a:endParaRPr lang="en-GB" sz="2000" b="1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Présentation des principaux résultats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……………………………………………………………………………………………………………...........................................................................................................................................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………………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…………………………….....…………………………………………………………………………..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……………………………………………………………………………………………………………......…………………………………………………………….............................................................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………………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…………………………….....…………………………………………………………………………..</a:t>
            </a:r>
          </a:p>
          <a:p>
            <a:pPr algn="just">
              <a:defRPr/>
            </a:pPr>
            <a:endParaRPr lang="fr-FR" sz="2000" b="1" i="1" dirty="0">
              <a:solidFill>
                <a:schemeClr val="tx1"/>
              </a:solidFill>
            </a:endParaRPr>
          </a:p>
          <a:p>
            <a:pPr algn="just">
              <a:defRPr/>
            </a:pPr>
            <a:r>
              <a:rPr lang="fr-FR" sz="2000" b="1" i="1" dirty="0">
                <a:solidFill>
                  <a:schemeClr val="tx1"/>
                </a:solidFill>
              </a:rPr>
              <a:t>Commentaires et discussions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…………………………………………………………………………………………………………….......………………………………………………………….............................................................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………………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…………………………….....………………………………………………………………………….</a:t>
            </a:r>
            <a:endParaRPr lang="fr-FR" sz="1500" b="1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…………………………………………………………………………………………………......................………………………………………………………….............................................................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</a:t>
            </a:r>
          </a:p>
          <a:p>
            <a:pPr algn="just">
              <a:defRPr/>
            </a:pPr>
            <a:r>
              <a:rPr lang="fr-FR" sz="15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…………………………….....………………………………………………………………………….</a:t>
            </a:r>
            <a:endParaRPr lang="en-GB" sz="800" b="1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19764375" y="9763125"/>
            <a:ext cx="3733800" cy="517193"/>
          </a:xfrm>
          <a:prstGeom prst="rect">
            <a:avLst/>
          </a:prstGeom>
          <a:solidFill>
            <a:srgbClr val="CCFF33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ts val="514"/>
              </a:spcBef>
              <a:spcAft>
                <a:spcPts val="0"/>
              </a:spcAft>
              <a:defRPr/>
            </a:pPr>
            <a:r>
              <a:rPr lang="en-AU" sz="2100" b="1" i="1" dirty="0">
                <a:solidFill>
                  <a:schemeClr val="tx1"/>
                </a:solidFill>
              </a:rPr>
              <a:t>Conclusion générale </a:t>
            </a:r>
            <a:endParaRPr lang="fr-FR" sz="2100" b="1" i="1" dirty="0">
              <a:solidFill>
                <a:schemeClr val="tx1"/>
              </a:solidFill>
            </a:endParaRPr>
          </a:p>
        </p:txBody>
      </p:sp>
      <p:sp>
        <p:nvSpPr>
          <p:cNvPr id="36" name="Rectangle 173"/>
          <p:cNvSpPr>
            <a:spLocks noChangeArrowheads="1"/>
          </p:cNvSpPr>
          <p:nvPr/>
        </p:nvSpPr>
        <p:spPr bwMode="auto">
          <a:xfrm>
            <a:off x="18316575" y="10525126"/>
            <a:ext cx="6553200" cy="6934200"/>
          </a:xfrm>
          <a:prstGeom prst="rect">
            <a:avLst/>
          </a:prstGeom>
          <a:solidFill>
            <a:srgbClr val="CC99FF"/>
          </a:solidFill>
          <a:ln>
            <a:headEnd/>
            <a:tailEnd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lIns="100291" tIns="50146" rIns="100291" bIns="50146">
            <a:spAutoFit/>
          </a:bodyPr>
          <a:lstStyle/>
          <a:p>
            <a:pPr>
              <a:buFontTx/>
              <a:buChar char="•"/>
              <a:defRPr/>
            </a:pPr>
            <a:r>
              <a:rPr lang="en-GB" sz="1050" dirty="0"/>
              <a:t> </a:t>
            </a:r>
          </a:p>
          <a:p>
            <a:pPr>
              <a:lnSpc>
                <a:spcPct val="150000"/>
              </a:lnSpc>
              <a:defRPr/>
            </a:pPr>
            <a:r>
              <a:rPr lang="fr-FR" sz="2000" b="1" i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Récapitulatif de l'essentiel de l'étude</a:t>
            </a:r>
            <a:endParaRPr lang="fr-FR" sz="2000" b="1" i="1" dirty="0">
              <a:solidFill>
                <a:schemeClr val="tx1"/>
              </a:solidFill>
            </a:endParaRPr>
          </a:p>
          <a:p>
            <a:pPr>
              <a:defRPr/>
            </a:pPr>
            <a:r>
              <a:rPr lang="fr-FR" sz="1600" b="1" dirty="0">
                <a:solidFill>
                  <a:schemeClr val="tx2"/>
                </a:solidFill>
                <a:cs typeface="Calibri" pitchFamily="34" charset="0"/>
              </a:rPr>
              <a:t>…………………………...........................................................................................................................................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6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………………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6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</a:t>
            </a:r>
          </a:p>
          <a:p>
            <a:pPr algn="just">
              <a:defRPr/>
            </a:pPr>
            <a:r>
              <a:rPr lang="fr-FR" sz="2000" b="1" i="1" dirty="0">
                <a:solidFill>
                  <a:schemeClr val="tx1"/>
                </a:solidFill>
                <a:ea typeface="Calibri" pitchFamily="34" charset="0"/>
                <a:cs typeface="Times New Roman" pitchFamily="18" charset="0"/>
              </a:rPr>
              <a:t>Perspectives envisageables </a:t>
            </a:r>
          </a:p>
          <a:p>
            <a:pPr algn="just">
              <a:defRPr/>
            </a:pPr>
            <a:r>
              <a:rPr lang="fr-FR" sz="16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……………………………………………………………………………………………………………......……………………………………………………………............................................................. ………………………………….………………………………………………………………………………..…..….……………………………………………………………………………………………………………......................................................................................................................</a:t>
            </a:r>
          </a:p>
          <a:p>
            <a:pPr algn="just">
              <a:defRPr/>
            </a:pPr>
            <a:r>
              <a:rPr lang="fr-FR" sz="1600" b="1" dirty="0">
                <a:solidFill>
                  <a:schemeClr val="tx2"/>
                </a:solidFill>
                <a:cs typeface="Calibri" pitchFamily="34" charset="0"/>
              </a:rPr>
              <a:t>………………………………………………………………………………………………………….. …………………………….....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….</a:t>
            </a:r>
          </a:p>
        </p:txBody>
      </p:sp>
      <p:sp>
        <p:nvSpPr>
          <p:cNvPr id="38" name="ZoneTexte 37"/>
          <p:cNvSpPr txBox="1"/>
          <p:nvPr/>
        </p:nvSpPr>
        <p:spPr>
          <a:xfrm>
            <a:off x="18468975" y="1228725"/>
            <a:ext cx="3429000" cy="947648"/>
          </a:xfrm>
          <a:prstGeom prst="wave">
            <a:avLst/>
          </a:prstGeom>
          <a:noFill/>
          <a:scene3d>
            <a:camera prst="isometricOffAxis1Right"/>
            <a:lightRig rig="threePt" dir="t"/>
          </a:scene3d>
        </p:spPr>
        <p:txBody>
          <a:bodyPr>
            <a:spAutoFit/>
          </a:bodyPr>
          <a:lstStyle/>
          <a:p>
            <a:pPr>
              <a:defRPr/>
            </a:pPr>
            <a:r>
              <a:rPr lang="fr-FR" sz="2400" b="1" i="1" dirty="0"/>
              <a:t>Promotion 2021-2022</a:t>
            </a:r>
          </a:p>
        </p:txBody>
      </p:sp>
      <p:pic>
        <p:nvPicPr>
          <p:cNvPr id="2074" name="Picture 32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2278975" y="228600"/>
            <a:ext cx="2362200" cy="221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63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4636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1509</TotalTime>
  <Words>108</Words>
  <Application>Microsoft Office PowerPoint</Application>
  <PresentationFormat>Personnalisé</PresentationFormat>
  <Paragraphs>43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Default Design</vt:lpstr>
      <vt:lpstr> Université Batna 2 - Institut d'Hygiène et Sécurité - Département Environnement Mémoire de Master en : Maitrise des Risques Environnementaux  Thème ……………………………………  Présenté par :…………………. </vt:lpstr>
    </vt:vector>
  </TitlesOfParts>
  <Company>GDLS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LULGJURA</dc:creator>
  <cp:lastModifiedBy>HP</cp:lastModifiedBy>
  <cp:revision>75</cp:revision>
  <dcterms:created xsi:type="dcterms:W3CDTF">2007-10-19T13:01:12Z</dcterms:created>
  <dcterms:modified xsi:type="dcterms:W3CDTF">2022-04-18T09:26:57Z</dcterms:modified>
</cp:coreProperties>
</file>